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80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3" d="100"/>
          <a:sy n="53" d="100"/>
        </p:scale>
        <p:origin x="82" y="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jpg>
</file>

<file path=ppt/media/image19.jpg>
</file>

<file path=ppt/media/image2.jpg>
</file>

<file path=ppt/media/image20.jpg>
</file>

<file path=ppt/media/image21.jpg>
</file>

<file path=ppt/media/image22.png>
</file>

<file path=ppt/media/image23.jpg>
</file>

<file path=ppt/media/image24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12/15/2023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12/15/2023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12/15/2023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400" y="411480"/>
            <a:ext cx="164592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CE1">
            <a:alpha val="9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237DFD-D163-18FA-00F0-10A1801973C8}"/>
              </a:ext>
            </a:extLst>
          </p:cNvPr>
          <p:cNvSpPr txBox="1"/>
          <p:nvPr/>
        </p:nvSpPr>
        <p:spPr>
          <a:xfrm>
            <a:off x="1600200" y="1433512"/>
            <a:ext cx="16230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b="1" dirty="0">
                <a:latin typeface="Algerian" panose="04020705040A02060702" pitchFamily="82" charset="0"/>
              </a:rPr>
              <a:t>RAILWAY RESERVATION SYSTEM</a:t>
            </a:r>
          </a:p>
        </p:txBody>
      </p:sp>
      <p:pic>
        <p:nvPicPr>
          <p:cNvPr id="1026" name="Picture 2" descr="IRCTC Ticket Booking:Amazon.com:Appstore for Android">
            <a:extLst>
              <a:ext uri="{FF2B5EF4-FFF2-40B4-BE49-F238E27FC236}">
                <a16:creationId xmlns:a16="http://schemas.microsoft.com/office/drawing/2014/main" id="{6DF1CF93-A1A9-7C9B-E5C9-057F889269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400050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15064FF-B725-CE57-61D1-BA726CE62D05}"/>
              </a:ext>
            </a:extLst>
          </p:cNvPr>
          <p:cNvSpPr txBox="1"/>
          <p:nvPr/>
        </p:nvSpPr>
        <p:spPr>
          <a:xfrm>
            <a:off x="9525000" y="5829300"/>
            <a:ext cx="86106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latin typeface="Arial Rounded MT Bold" panose="020F0704030504030204" pitchFamily="34" charset="0"/>
              </a:rPr>
              <a:t>PRESENTED BY</a:t>
            </a:r>
            <a:br>
              <a:rPr lang="en-IN" sz="4000" b="1" dirty="0">
                <a:latin typeface="Arial Rounded MT Bold" panose="020F0704030504030204" pitchFamily="34" charset="0"/>
              </a:rPr>
            </a:br>
            <a:endParaRPr lang="en-IN" sz="4000" b="1" dirty="0">
              <a:latin typeface="Arial Rounded MT Bold" panose="020F0704030504030204" pitchFamily="34" charset="0"/>
            </a:endParaRPr>
          </a:p>
          <a:p>
            <a:r>
              <a:rPr lang="en-IN" sz="4000" b="1" dirty="0">
                <a:latin typeface="Arial Rounded MT Bold" panose="020F0704030504030204" pitchFamily="34" charset="0"/>
              </a:rPr>
              <a:t>Sai Nikhil Pulipati (20JE0735)</a:t>
            </a:r>
          </a:p>
          <a:p>
            <a:r>
              <a:rPr lang="en-IN" sz="4000" b="1" dirty="0">
                <a:latin typeface="Arial Rounded MT Bold" panose="020F0704030504030204" pitchFamily="34" charset="0"/>
              </a:rPr>
              <a:t>Sashi Kiran Bommana (20JE0275)</a:t>
            </a:r>
          </a:p>
        </p:txBody>
      </p:sp>
    </p:spTree>
    <p:extLst>
      <p:ext uri="{BB962C8B-B14F-4D97-AF65-F5344CB8AC3E}">
        <p14:creationId xmlns:p14="http://schemas.microsoft.com/office/powerpoint/2010/main" val="41603583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15</TotalTime>
  <Words>18</Words>
  <Application>Microsoft Office PowerPoint</Application>
  <PresentationFormat>Custom</PresentationFormat>
  <Paragraphs>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Algerian</vt:lpstr>
      <vt:lpstr>Arial</vt:lpstr>
      <vt:lpstr>Arial Rounded MT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Railway booking system</dc:title>
  <dc:creator>Revanth Venkat</dc:creator>
  <cp:keywords>DAFSHzfnEc0,BAEehCS2EZY</cp:keywords>
  <cp:lastModifiedBy>Sashi Kiran</cp:lastModifiedBy>
  <cp:revision>1</cp:revision>
  <dcterms:created xsi:type="dcterms:W3CDTF">2023-12-12T15:09:45Z</dcterms:created>
  <dcterms:modified xsi:type="dcterms:W3CDTF">2023-12-15T08:50:56Z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2022-11-16T00:00:00Z</vt:filetime>
  </property>
  <property fmtid="{D5CDD505-2E9C-101B-9397-08002B2CF9AE}" pid="3" name="Creator">
    <vt:lpwstr>Canva</vt:lpwstr>
  </property>
  <property fmtid="{D5CDD505-2E9C-101B-9397-08002B2CF9AE}" pid="4" name="LastSaved">
    <vt:filetime>2022-11-16T00:00:00Z</vt:filetime>
  </property>
</Properties>
</file>